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32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0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5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9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8696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7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0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5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r>
              <a:rPr lang="en-US"/>
              <a:t>24/08/2016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3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59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" TargetMode="External"/><Relationship Id="rId3" Type="http://schemas.openxmlformats.org/officeDocument/2006/relationships/hyperlink" Target="https://rotafinanceira.com/a-parabola-do-pescador-e-do-banqueiro/" TargetMode="External"/><Relationship Id="rId7" Type="http://schemas.openxmlformats.org/officeDocument/2006/relationships/hyperlink" Target="https://maestrovirtuale.com/50-fabulas-muito-curtas-para-criancas-com-moral/" TargetMode="External"/><Relationship Id="rId2" Type="http://schemas.openxmlformats.org/officeDocument/2006/relationships/hyperlink" Target="https://blog.trello.com/br/como-manter-equilibrio-vida-trabalh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nsador.com/fabulas_mais_conhecidas_de_esopo_com_moral/" TargetMode="External"/><Relationship Id="rId5" Type="http://schemas.openxmlformats.org/officeDocument/2006/relationships/hyperlink" Target="https://www.pensador.com/melhores_e_mais_famosas_fabulas_com_moral/" TargetMode="External"/><Relationship Id="rId4" Type="http://schemas.openxmlformats.org/officeDocument/2006/relationships/hyperlink" Target="https://jornalcriartvida.com.br/historias-para-crescer/a-mulher-e-o-pote-de-lei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587" y="986216"/>
            <a:ext cx="5235575" cy="4394988"/>
          </a:xfrm>
        </p:spPr>
        <p:txBody>
          <a:bodyPr rtlCol="0">
            <a:normAutofit/>
          </a:bodyPr>
          <a:lstStyle/>
          <a:p>
            <a:pPr algn="l" rtl="0"/>
            <a:r>
              <a:rPr lang="pt-BR" sz="8000"/>
              <a:t>M</a:t>
            </a:r>
            <a:r>
              <a:rPr lang="pt-br" sz="8000"/>
              <a:t>eu projeto de vida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9587" y="5557158"/>
            <a:ext cx="5796399" cy="844530"/>
          </a:xfrm>
        </p:spPr>
        <p:txBody>
          <a:bodyPr rtlCol="0">
            <a:normAutofit/>
          </a:bodyPr>
          <a:lstStyle/>
          <a:p>
            <a:pPr algn="l" rtl="0"/>
            <a:r>
              <a:rPr lang="pt-br" dirty="0">
                <a:solidFill>
                  <a:srgbClr val="F3F3F2"/>
                </a:solidFill>
              </a:rPr>
              <a:t>Meu nome aqui</a:t>
            </a:r>
          </a:p>
        </p:txBody>
      </p:sp>
      <p:pic>
        <p:nvPicPr>
          <p:cNvPr id="20" name="Graphic 19" descr="Coração">
            <a:extLst>
              <a:ext uri="{FF2B5EF4-FFF2-40B4-BE49-F238E27FC236}">
                <a16:creationId xmlns:a16="http://schemas.microsoft.com/office/drawing/2014/main" id="{728A780F-7AB5-48AA-8EB6-1980D3FA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F01B7-057B-4972-8841-C16D83AA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ea typeface="+mj-lt"/>
                <a:cs typeface="+mj-lt"/>
              </a:rPr>
              <a:t>As Formigas e o Gafanhoto 🐜🦗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23E757-17D6-4330-8F0D-4D3D1FA9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14756"/>
            <a:ext cx="10178322" cy="4456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500">
                <a:ea typeface="+mn-lt"/>
                <a:cs typeface="+mn-lt"/>
              </a:rPr>
              <a:t>A cigarra passou o verão cantando, enquanto a formiga juntava seus grãos. Quando chegou o inverno, a cigarra veio à casa da formiga para pedir que lhe desse o que comer.</a:t>
            </a:r>
          </a:p>
          <a:p>
            <a:r>
              <a:rPr lang="pt-BR" sz="2500">
                <a:ea typeface="+mn-lt"/>
                <a:cs typeface="+mn-lt"/>
              </a:rPr>
              <a:t>A formiga então perguntou a ela:</a:t>
            </a:r>
            <a:br>
              <a:rPr lang="pt-BR" sz="2500" dirty="0">
                <a:ea typeface="+mn-lt"/>
                <a:cs typeface="+mn-lt"/>
              </a:rPr>
            </a:br>
            <a:r>
              <a:rPr lang="pt-BR" sz="2500">
                <a:ea typeface="+mn-lt"/>
                <a:cs typeface="+mn-lt"/>
              </a:rPr>
              <a:t>— E o que é que você fez durante todo o verão?</a:t>
            </a:r>
            <a:br>
              <a:rPr lang="pt-BR" sz="2500" dirty="0">
                <a:ea typeface="+mn-lt"/>
                <a:cs typeface="+mn-lt"/>
              </a:rPr>
            </a:br>
            <a:r>
              <a:rPr lang="pt-BR" sz="2500">
                <a:ea typeface="+mn-lt"/>
                <a:cs typeface="+mn-lt"/>
              </a:rPr>
              <a:t>— Durante o verão eu cantei — disse a cigarra.</a:t>
            </a:r>
            <a:br>
              <a:rPr lang="pt-BR" sz="2500" dirty="0">
                <a:ea typeface="+mn-lt"/>
                <a:cs typeface="+mn-lt"/>
              </a:rPr>
            </a:br>
            <a:r>
              <a:rPr lang="pt-BR" sz="2500">
                <a:ea typeface="+mn-lt"/>
                <a:cs typeface="+mn-lt"/>
              </a:rPr>
              <a:t>E a formiga respondeu:— Muito bem, pois agora dance!</a:t>
            </a:r>
            <a:endParaRPr lang="pt-BR" sz="2500"/>
          </a:p>
        </p:txBody>
      </p:sp>
    </p:spTree>
    <p:extLst>
      <p:ext uri="{BB962C8B-B14F-4D97-AF65-F5344CB8AC3E}">
        <p14:creationId xmlns:p14="http://schemas.microsoft.com/office/powerpoint/2010/main" val="7167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DA95C-7F16-4D4A-8DC1-2E362739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pescador e o banqueiro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26A9EF-D460-4E81-8465-F4909CFE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21435"/>
            <a:ext cx="10422737" cy="566392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t-BR">
                <a:ea typeface="+mn-lt"/>
                <a:cs typeface="+mn-lt"/>
              </a:rPr>
              <a:t>Um banqueiro tirava férias quando um pequeno barco atracou. No barco, tinha vários peixes grandes e frescos. O banqueiro perguntou quanto tempo o pescador levou para capturar tudo aquilo. O pescador respondeu: “Foi bem rápido. “</a:t>
            </a:r>
            <a:endParaRPr lang="pt-BR"/>
          </a:p>
          <a:p>
            <a:r>
              <a:rPr lang="pt-BR">
                <a:ea typeface="+mn-lt"/>
                <a:cs typeface="+mn-lt"/>
              </a:rPr>
              <a:t>Por que não ficou mais tempo e pegou mais peixe?  O pescador respondeu ter o suficiente para atender suas necessidades. 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“Mas o que você faz com o resto do seu tempo?” O pescador então respondeu: “Senhor, eu levo uma vida muito ocupada. Durmo até tarde, pesco um pouco, brinco com meus filhos, almoço com minha esposa e todas as noites eu caminho pela vila onde tomo um vinho e toco violão com meus amigos: tenho uma vida cheia e ocupada.</a:t>
            </a:r>
            <a:r>
              <a:rPr lang="pt-BR" dirty="0">
                <a:ea typeface="+mn-lt"/>
                <a:cs typeface="+mn-lt"/>
              </a:rPr>
              <a:t>”</a:t>
            </a:r>
            <a:endParaRPr lang="pt-BR" dirty="0"/>
          </a:p>
          <a:p>
            <a:r>
              <a:rPr lang="pt-BR">
                <a:ea typeface="+mn-lt"/>
                <a:cs typeface="+mn-lt"/>
              </a:rPr>
              <a:t>O homem de negócios zombou: “ Você poderia pescar por mais tempo e, comprar um barco maior. Ter uma frota inteira.  Abrir sua própria fábrica de conservas. Se mudar para a cidade. De lá você administraria sua empresa”.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Curioso, o pescador perguntou: “Mas, senhor, quanto tempo leva tudo isso?”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“15-20 anos”. Afirma o bancário, com todo o peso da experiência. “Mas e depois?” perguntou o pescador, curioso.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O bancário riu e disse: “Essa é a melhor parte. Quando for a hora certa, você anunciará um IPO e venderá as ações da sua empresa ao público. Você ficaria muito rico, poderia ganhar vários milhões.”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“Milhões!? Senhor, e então?” 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“Então você se aposenta. Você pode se mudar para uma pequena vila de pescadores, dormir até tarde, pescar um pouco, brincar com seus filhos, aproveitar o tempo com sua esposa, passear pela vila à noite, saborear vinho e tocar violão com seus amigos.”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5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92C8B-A081-45E9-BF90-A11B628E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mulher e o pote de leite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382AB6-7968-42B4-8E62-FD259D8E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5209"/>
            <a:ext cx="10178322" cy="52757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>
                <a:ea typeface="+mn-lt"/>
                <a:cs typeface="+mn-lt"/>
              </a:rPr>
              <a:t>Uma graciosa e jovem camponesa, que acabara de coletar o leite das vacas, voltava do campo com um balde cheio, quase a transbordar, equilibrando-o com grande perícia e elegância à sua cabeça.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E Enquanto caminhava, feliz da vida, dentro de sua cabeça, os pensamentos não paravam de chegar. E consigo mesma, alheia a tudo, planejava as atividades e os eventos que imaginava como certos para os dias vindouros.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“Este bom e rico leite,” ela pensava, “me dará um formidável creme para manteiga. A manteiga eu levarei ao mercado, e com o dinheiro comprarei uma porção de ovos para chocar. E Como serão graciosos todos os pintinhos ao nascerem. Até já posso vê-los correndo e ciscando pelo terreiro. Quando o dia primeiro de maio chegar, eu venderei a todos e com o dinheiro comprarei um adorável e belo vestido novo. Com ele, quando for ao mercado, decerto serei o centro das atenções. Todos os rapazes olharão para mim. Eles então virão e tentarão flertar comigo, mas eu imediatamente mandarei todos cuidarem de suas vidas…”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Enquanto ela pensava em como seria sua nova vida a partir daqueles desejados acontecimentos, desdenhosamente jogou para trás a cabeça, e sem querer deixou cair no chão o balde com o leite. E todo leite foi derramado e absorvido pela terra, e com ele, se desfez a manteiga, e os ovos, e os pintinhos, e o vestido novo, assim como todo orgulho cuja ilusão já transformara em realidade.</a:t>
            </a:r>
            <a:endParaRPr lang="pt-BR"/>
          </a:p>
          <a:p>
            <a:r>
              <a:rPr lang="pt-BR" b="1">
                <a:ea typeface="+mn-lt"/>
                <a:cs typeface="+mn-lt"/>
              </a:rPr>
              <a:t>Lição: </a:t>
            </a:r>
            <a:r>
              <a:rPr lang="pt-BR">
                <a:ea typeface="+mn-lt"/>
                <a:cs typeface="+mn-lt"/>
              </a:rPr>
              <a:t>Quem não Está Atento ao Presente, Tropeça no Futuro</a:t>
            </a:r>
            <a:r>
              <a:rPr lang="pt-BR" dirty="0">
                <a:ea typeface="+mn-lt"/>
                <a:cs typeface="+mn-lt"/>
              </a:rPr>
              <a:t>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2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78A1-B737-405A-80F5-B5EDADAD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leão e o rato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ECC2A-00CA-437E-B5E8-D3C3B959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0869"/>
            <a:ext cx="10178322" cy="43987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t-BR">
                <a:ea typeface="+mn-lt"/>
                <a:cs typeface="+mn-lt"/>
              </a:rPr>
              <a:t>Certo dia, estava um Leão a dormir a sesta quando um ratinho começou a correr por cima dele. O Leão acordou, pôs-lhe a pata em cima, abriu a bocarra e preparou-se para o engolir.</a:t>
            </a:r>
            <a:br>
              <a:rPr lang="pt-BR" dirty="0">
                <a:ea typeface="+mn-lt"/>
                <a:cs typeface="+mn-lt"/>
              </a:rPr>
            </a:b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- Perdoa-me! - gritou o ratinho - Perdoa-me desta vez e eu nunca o esquecerei. Quem sabe se um dia não precisarás de mim?</a:t>
            </a:r>
            <a:br>
              <a:rPr lang="pt-BR" dirty="0">
                <a:ea typeface="+mn-lt"/>
                <a:cs typeface="+mn-lt"/>
              </a:rPr>
            </a:b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O Leão achou tanta graça desta ideia que levantou a pata e o deixou partir.</a:t>
            </a:r>
            <a:br>
              <a:rPr lang="pt-BR" dirty="0">
                <a:ea typeface="+mn-lt"/>
                <a:cs typeface="+mn-lt"/>
              </a:rPr>
            </a:b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Dias depois o Leão caiu numa armadilha. Como os caçadores o queriam oferecer vivo ao Rei, amarraram-no a uma árvore e partiram à procura de um meio para o transportarem.</a:t>
            </a:r>
            <a:br>
              <a:rPr lang="pt-BR" dirty="0">
                <a:ea typeface="+mn-lt"/>
                <a:cs typeface="+mn-lt"/>
              </a:rPr>
            </a:b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Nisto, apareceu o ratinho. Vendo a triste situação em que o Leão se encontrava, roeu as cordas que o prendiam.</a:t>
            </a:r>
            <a:br>
              <a:rPr lang="pt-BR" dirty="0">
                <a:ea typeface="+mn-lt"/>
                <a:cs typeface="+mn-lt"/>
              </a:rPr>
            </a:br>
            <a:br>
              <a:rPr lang="pt-BR" dirty="0">
                <a:ea typeface="+mn-lt"/>
                <a:cs typeface="+mn-lt"/>
              </a:rPr>
            </a:br>
            <a:r>
              <a:rPr lang="pt-BR">
                <a:ea typeface="+mn-lt"/>
                <a:cs typeface="+mn-lt"/>
              </a:rPr>
              <a:t>E foi assim que um ratinho pequenino salvou o Rei dos Animais.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B1AFC-0236-42E3-A625-8F9A7FAE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assembléia dos ratos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F68C1-75A4-430C-A27D-CE23050E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8341"/>
            <a:ext cx="10178322" cy="4844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Um gato de nome Faro-Fino deu de fazer tal destroço na rataria de uma casa velha que os sobreviventes, sem ânimo de sair das tocas, estavam a ponto de morrer de fome.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Tornando-se muito sério o caso, resolveram reunir-se em assembleia para o estudo da questão. Aguardaram para isso certa noite em que Faro-Fino andava aos mios pelo telhado, fazendo sonetos à Lua.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- Acho - disse um eles - que o meio de nos defendermos de Faro-Fino é lhe atarmos um guizo ao pescoço. Assim que ele se aproxime, o guizo o denuncia e pomo-nos ao fresco a tempo.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Palmas e bravos saudaram a luminosa ideia. O projeto foi aprovado com delírio. Só votou contra um rato casmurro, que pediu a palavra e disse: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- Está tudo muito direito. Mas quem vai amarrar o guizo no pescoço de Faro-Fino?</a:t>
            </a:r>
            <a:endParaRPr lang="pt-BR"/>
          </a:p>
          <a:p>
            <a:r>
              <a:rPr lang="pt-BR">
                <a:ea typeface="+mn-lt"/>
                <a:cs typeface="+mn-lt"/>
              </a:rPr>
              <a:t>Silêncio geral. Um desculpou-se por não saber dar nó. Outro, porque não era tolo. Todos, porque não tinham coragem. E a assembleia dissolveu-se no meio de geral consternação.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5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D9706A-A87D-4A9B-B509-8E91F9C3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68" y="1354945"/>
            <a:ext cx="2749159" cy="4148110"/>
          </a:xfrm>
        </p:spPr>
        <p:txBody>
          <a:bodyPr anchor="ctr">
            <a:normAutofit/>
          </a:bodyPr>
          <a:lstStyle/>
          <a:p>
            <a:r>
              <a:rPr lang="pt-BR" sz="3000">
                <a:solidFill>
                  <a:srgbClr val="2A1A00"/>
                </a:solidFill>
              </a:rPr>
              <a:t>rEFERÊNCIAS</a:t>
            </a:r>
            <a:endParaRPr lang="pt-BR" sz="3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D3AFE3-9F87-4472-BF1A-752E7311D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406040"/>
            <a:ext cx="7601419" cy="5988411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pt-BR" sz="3000" dirty="0">
                <a:ea typeface="+mn-lt"/>
                <a:cs typeface="+mn-lt"/>
                <a:hlinkClick r:id="rId2"/>
              </a:rPr>
              <a:t>3 Fábulas para manter o equilíbrio na vida pessoal e trabalho (trello.com)</a:t>
            </a:r>
          </a:p>
          <a:p>
            <a:endParaRPr lang="pt-BR" sz="3000" dirty="0">
              <a:ea typeface="+mn-lt"/>
              <a:cs typeface="+mn-lt"/>
            </a:endParaRPr>
          </a:p>
          <a:p>
            <a:r>
              <a:rPr lang="pt-BR" sz="3000" dirty="0">
                <a:ea typeface="+mn-lt"/>
                <a:cs typeface="+mn-lt"/>
                <a:hlinkClick r:id="rId3"/>
              </a:rPr>
              <a:t>Projeto de Vida - Material - Fundação Lemann (rotafinanceira.com)</a:t>
            </a:r>
            <a:endParaRPr lang="pt-BR" sz="3000">
              <a:ea typeface="+mn-lt"/>
              <a:cs typeface="+mn-lt"/>
            </a:endParaRPr>
          </a:p>
          <a:p>
            <a:endParaRPr lang="pt-BR" sz="3000" dirty="0"/>
          </a:p>
          <a:p>
            <a:r>
              <a:rPr lang="pt-BR" sz="3000" dirty="0">
                <a:ea typeface="+mn-lt"/>
                <a:cs typeface="+mn-lt"/>
                <a:hlinkClick r:id="rId4"/>
              </a:rPr>
              <a:t>A mulher e o pote de leite – Jornal Criart Vida</a:t>
            </a:r>
          </a:p>
          <a:p>
            <a:endParaRPr lang="pt-BR" sz="3000" dirty="0"/>
          </a:p>
          <a:p>
            <a:r>
              <a:rPr lang="pt-BR" sz="3000" dirty="0">
                <a:ea typeface="+mn-lt"/>
                <a:cs typeface="+mn-lt"/>
                <a:hlinkClick r:id="rId5"/>
              </a:rPr>
              <a:t>As 15 melhores fábulas com moral - Pensador</a:t>
            </a:r>
          </a:p>
          <a:p>
            <a:endParaRPr lang="pt-BR" sz="3000" dirty="0"/>
          </a:p>
          <a:p>
            <a:r>
              <a:rPr lang="pt-BR" sz="3000" dirty="0">
                <a:ea typeface="+mn-lt"/>
                <a:cs typeface="+mn-lt"/>
                <a:hlinkClick r:id="rId6"/>
              </a:rPr>
              <a:t>As 15 fábulas mais conhecidas de Esopo (com moral) - Pensador</a:t>
            </a:r>
          </a:p>
          <a:p>
            <a:endParaRPr lang="pt-BR" sz="3000" dirty="0">
              <a:ea typeface="+mn-lt"/>
              <a:cs typeface="+mn-lt"/>
            </a:endParaRPr>
          </a:p>
          <a:p>
            <a:r>
              <a:rPr lang="pt-BR" sz="3000" dirty="0">
                <a:ea typeface="+mn-lt"/>
                <a:cs typeface="+mn-lt"/>
                <a:hlinkClick r:id="rId7"/>
              </a:rPr>
              <a:t>50 fábulas muito curtas para crianças (com moral) - Maestrovirtuale.com</a:t>
            </a:r>
          </a:p>
          <a:p>
            <a:endParaRPr lang="pt-BR" sz="3000" dirty="0">
              <a:ea typeface="+mn-lt"/>
              <a:cs typeface="+mn-lt"/>
            </a:endParaRPr>
          </a:p>
          <a:p>
            <a:r>
              <a:rPr lang="pt-BR" sz="3000" dirty="0">
                <a:ea typeface="+mn-lt"/>
                <a:cs typeface="+mn-lt"/>
                <a:hlinkClick r:id="rId8"/>
              </a:rPr>
              <a:t>Mais de 1 milhão de imagens grátis para você - Pixabay</a:t>
            </a:r>
            <a:endParaRPr lang="pt-BR" sz="3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93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E5220-BC89-4CF7-9207-62531F3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O QUE EU QUERO?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2BF4A1-9F10-4837-A51B-31820555F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 descr="Ponte de madeira sobre água&#10;&#10;Descrição gerada automaticamente">
            <a:extLst>
              <a:ext uri="{FF2B5EF4-FFF2-40B4-BE49-F238E27FC236}">
                <a16:creationId xmlns:a16="http://schemas.microsoft.com/office/drawing/2014/main" id="{73F75E8D-370F-4751-9850-FC208765C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8" r="27225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9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DDE78-BCD6-4F89-8501-67ECD627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O QUE EU AMO?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34AB7-ED85-4288-A1FC-8B337978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 descr="Uma imagem contendo no interior, pendurado, homem, mesa&#10;&#10;Descrição gerada automaticamente">
            <a:extLst>
              <a:ext uri="{FF2B5EF4-FFF2-40B4-BE49-F238E27FC236}">
                <a16:creationId xmlns:a16="http://schemas.microsoft.com/office/drawing/2014/main" id="{0FBB807C-7204-4EC7-85A5-4EC38494D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9" r="17491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40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3BE1-308F-468E-8DAA-A13DF8C8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O QUE É IMPORTANTE?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D78C5-9C9D-4323-A435-6A0BC5B6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366774B-A33E-476E-9B0F-E0774824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2" r="12998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05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726B9-5094-44EE-8EC0-FA04C30F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QUAIS SÃO MEUS SONHOS?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14FB38-16C8-4C28-9A00-3701D3D1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 descr="Uma imagem contendo frente, mesa, luz, perto&#10;&#10;Descrição gerada automaticamente">
            <a:extLst>
              <a:ext uri="{FF2B5EF4-FFF2-40B4-BE49-F238E27FC236}">
                <a16:creationId xmlns:a16="http://schemas.microsoft.com/office/drawing/2014/main" id="{E6ADA719-8BAB-4DD0-9114-E7429CA58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1" r="17719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92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EAA0E-37F7-455E-9BA7-CF187DD0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O QUE EU JÁ CONQUISTEI?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09F5C8-BC4A-4324-90EA-6353C72D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 descr="Diagrama, Padrão do plano de fundo&#10;&#10;Descrição gerada automaticamente">
            <a:extLst>
              <a:ext uri="{FF2B5EF4-FFF2-40B4-BE49-F238E27FC236}">
                <a16:creationId xmlns:a16="http://schemas.microsoft.com/office/drawing/2014/main" id="{F4549EBE-3380-4670-BC18-CB75EF8D5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9" r="18774" b="-2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76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623E6-6F46-4479-8ADD-DACBAADC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t-BR" sz="4400"/>
              <a:t>O QUE ME DEIXA FELIZ?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449864-5F78-4BCD-BFE4-5CCB78ED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Imagem 4" descr="Bebê sentado na grama&#10;&#10;Descrição gerada automaticamente">
            <a:extLst>
              <a:ext uri="{FF2B5EF4-FFF2-40B4-BE49-F238E27FC236}">
                <a16:creationId xmlns:a16="http://schemas.microsoft.com/office/drawing/2014/main" id="{C803D5A1-85A6-40C1-AD92-D3137BB50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4" r="10586" b="1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64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8B6C5-EDA1-46D4-8E88-B91197B2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ea typeface="+mj-lt"/>
                <a:cs typeface="+mj-lt"/>
              </a:rPr>
              <a:t>A Lebre e a Tartaruga 🐢🐇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EF25FD-9D61-4050-8F46-47B969F8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t-BR" dirty="0">
                <a:ea typeface="+mn-lt"/>
                <a:cs typeface="+mn-lt"/>
              </a:rPr>
              <a:t> </a:t>
            </a:r>
            <a:r>
              <a:rPr lang="pt-BR">
                <a:ea typeface="+mn-lt"/>
                <a:cs typeface="+mn-lt"/>
              </a:rPr>
              <a:t>A Lebre tira sarro da Tartaruga por sua velocidade lenta: “Você chega a algum lugar com essa lentidão?”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 Tartaruga responde: “Na verdade, chego sim. Inclusive, sou mais rápida do que você pensa! Vamos apostar corrida, você vai ver”.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Completamente entretida, a Lebre concorda. Elas definem a linha de partida e de chegada, e a corrida começa!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 Lebre corre rapidamente até sumir de vista, e a Tartaruga começa a tomar seus primeiros passos. Para humilhar ainda mais a Tartaruga, a Lebre decide dar uma descansada bem próxima da linha de chegada. </a:t>
            </a:r>
          </a:p>
          <a:p>
            <a:r>
              <a:rPr lang="pt-BR">
                <a:ea typeface="+mn-lt"/>
                <a:cs typeface="+mn-lt"/>
              </a:rPr>
              <a:t>Ao fazer isso, a Lebre acaba caindo no sono e é acordada por sua adversária, a Tartaruga, que lentamente atravessa a linha de chegada — vencendo a Lebre.</a:t>
            </a:r>
            <a:endParaRPr lang="pt-BR"/>
          </a:p>
          <a:p>
            <a:endParaRPr lang="pt-BR" dirty="0"/>
          </a:p>
          <a:p>
            <a:r>
              <a:rPr lang="pt-BR" b="1"/>
              <a:t>LIÇÃO DE MORAL</a:t>
            </a:r>
            <a:r>
              <a:rPr lang="pt-BR"/>
              <a:t>:  Equilíbrio entre a vida pessoal e profissional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9469D-3B19-4AD2-B495-1E0764AA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>
                <a:ea typeface="+mj-lt"/>
                <a:cs typeface="+mj-lt"/>
              </a:rPr>
              <a:t>O Mosquito e o Touro 🧚‍🐮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41493-08BB-4A5F-BC64-5FAFDAD0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ea typeface="+mn-lt"/>
                <a:cs typeface="+mn-lt"/>
              </a:rPr>
              <a:t>Um Mosquito está sobrevoando uma campina quando vê um Touro descansando em silêncio na grama. Ao observar que o Touro parece estar em um momento de paz, o Mosquito decide repousar no chifre do Touro.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Depois de descansar por um tempo, o Mosquito decide que está pronto para voar novamente.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Antes de partir, o Mosquito de repente pede desculpas ao Touro: “Desculpe-me por perturbar você hoje. Você deve estar satisfeito por eu estar de saída, né?”, diz o Mosquito.</a:t>
            </a:r>
            <a:endParaRPr lang="pt-BR"/>
          </a:p>
          <a:p>
            <a:r>
              <a:rPr lang="pt-BR">
                <a:ea typeface="+mn-lt"/>
                <a:cs typeface="+mn-lt"/>
              </a:rPr>
              <a:t>“Nada”, responde o Touro. “Nem percebi que você estava aí.”</a:t>
            </a:r>
            <a:endParaRPr lang="pt-BR"/>
          </a:p>
          <a:p>
            <a:endParaRPr lang="pt-BR" dirty="0"/>
          </a:p>
          <a:p>
            <a:r>
              <a:rPr lang="pt-BR" b="1">
                <a:ea typeface="+mn-lt"/>
                <a:cs typeface="+mn-lt"/>
              </a:rPr>
              <a:t>LIÇÃO DE MORAL</a:t>
            </a:r>
            <a:r>
              <a:rPr lang="pt-BR">
                <a:ea typeface="+mn-lt"/>
                <a:cs typeface="+mn-lt"/>
              </a:rPr>
              <a:t>:  Ignorar os mosquitos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7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87</TotalTime>
  <Words>1487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Impact</vt:lpstr>
      <vt:lpstr>Segoe Print</vt:lpstr>
      <vt:lpstr>Selo</vt:lpstr>
      <vt:lpstr>Meu projeto de vida</vt:lpstr>
      <vt:lpstr>O QUE EU QUERO? </vt:lpstr>
      <vt:lpstr>O QUE EU AMO? </vt:lpstr>
      <vt:lpstr>O QUE É IMPORTANTE?</vt:lpstr>
      <vt:lpstr>QUAIS SÃO MEUS SONHOS?</vt:lpstr>
      <vt:lpstr>O QUE EU JÁ CONQUISTEI?</vt:lpstr>
      <vt:lpstr>O QUE ME DEIXA FELIZ?</vt:lpstr>
      <vt:lpstr>A Lebre e a Tartaruga 🐢🐇</vt:lpstr>
      <vt:lpstr>O Mosquito e o Touro 🧚‍🐮</vt:lpstr>
      <vt:lpstr>As Formigas e o Gafanhoto 🐜🦗</vt:lpstr>
      <vt:lpstr>O pescador e o banqueiro</vt:lpstr>
      <vt:lpstr>A mulher e o pote de leite</vt:lpstr>
      <vt:lpstr>O leão e o rato</vt:lpstr>
      <vt:lpstr>A assembléia dos ratos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Meu projeto de vida</dc:title>
  <dc:creator>Jonas Henrique</dc:creator>
  <cp:lastModifiedBy>Jonas Henrique</cp:lastModifiedBy>
  <cp:revision>206</cp:revision>
  <dcterms:created xsi:type="dcterms:W3CDTF">2021-07-02T07:47:48Z</dcterms:created>
  <dcterms:modified xsi:type="dcterms:W3CDTF">2022-10-23T01:30:12Z</dcterms:modified>
</cp:coreProperties>
</file>